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42" r:id="rId2"/>
    <p:sldId id="2134805521" r:id="rId3"/>
    <p:sldId id="2586" r:id="rId4"/>
    <p:sldId id="2134805522" r:id="rId5"/>
  </p:sldIdLst>
  <p:sldSz cx="12192000" cy="6858000"/>
  <p:notesSz cx="6800850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2E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6190"/>
  </p:normalViewPr>
  <p:slideViewPr>
    <p:cSldViewPr snapToGrid="0" snapToObjects="1">
      <p:cViewPr>
        <p:scale>
          <a:sx n="120" d="100"/>
          <a:sy n="120" d="100"/>
        </p:scale>
        <p:origin x="-4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96F26-264C-4848-85B0-DCD87A57735B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51219"/>
            <a:ext cx="544068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3AC38-9F28-B14B-A73F-B2401AB2595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048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B3BEF-6820-EC48-B693-25C0D9B9EEF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643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рассказываем по пунктам, что нужно сделать рознице в каждом случае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3AC38-9F28-B14B-A73F-B2401AB2595F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103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2B3BEF-6820-EC48-B693-25C0D9B9EEF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1557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3B08F-6EFF-474D-A583-3264B2717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A955DF-D71B-1A4A-867C-76BAB0A32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74EB5-2D6A-404D-971B-EAD77E09E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C44570-0611-6843-964B-F99B5D75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C1C912-2A92-5245-AD6C-CFB51686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278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885AF-82A6-2040-8CC7-3A0C3208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462FA1-AE1D-CB4E-9A68-2563524C6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6E3103-ED12-9C45-8CDC-D03F4E94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1A1A64-44EB-E14A-88F8-7782C9D32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140F22-A92D-F540-9624-67206AC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262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A6790A-17F0-7F49-847D-4576846A4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9D4CAB-6200-DF4A-8002-F19525394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600A33-49C6-DD4E-BBC5-D3F531CF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7F28B9-7443-9D44-BBD1-5034D020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5CFD0F-AAB2-3846-930A-7EC168F7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31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8CB99-7922-9A40-A9CE-6E017487A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1E671A-F091-5548-85E7-1252DDEBD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47E826-2D55-A743-9F3A-2A05D9C8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ED90B0-4352-7540-A04B-F43E6B761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75BEC7-ACCE-554C-B1E7-961076BC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253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943BF-53C2-B146-8E92-862546C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D4105-4377-D64D-B746-37334DE5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EF8EB4-7C5D-B647-9741-3F7FFE42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DF81C-968E-C243-B9E0-45A43E5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BEFE31-3297-3649-B46F-F25ED53D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988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84960-7FCD-E54A-B1E8-6C5999DA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739F5-E4C8-674D-BF58-D4F32746F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D32C9E-76C3-1547-86C6-C605C08E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D7E010-D4C9-4246-9C6E-F592DA65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5EC7B-ACF6-FD47-BF37-746029FE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5BAAEF-F9B8-6845-8518-2F27CA22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67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891BF2-4D45-9A4D-AD63-86270984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1A0983-ADF6-1443-B243-F932F711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2D0E58-1012-7B4E-BBA6-05F8DB6A5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435A904-5499-6C44-B380-12C4D2FF3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F7BE015-8C51-894B-B54F-18C508066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F48199A-BB97-7341-A69C-D0EFB5F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9D9556-9F0F-7349-9FCB-E7DF393D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4B4FC6-0B58-B64F-A091-B87E0D87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164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37DE9-4E8C-D34C-82D7-6A8F1CF01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AE4FE9-A7E7-D945-8818-A6DCF17D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5330671-49BD-2B43-89E8-DBA81607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87EC8B-CD5F-E34B-88A2-2E3CBF242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9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A56906A-3D66-9945-B80D-55C4475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9C9BDE-FB7C-5546-A034-F65E8717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9A6AF4-A90C-C846-A434-057E596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49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93CBFC-927E-6B40-8AFB-3B26247B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56983F-C704-B442-BA55-B23282298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8A84D9-D0EA-1246-AFEF-BA23D7241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9A6A65-3466-1A44-99EE-FC4F0A0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C3DBE4-16A5-9147-9ECD-0B774A1D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E16800-A262-E248-84ED-959A62CA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954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351FD-8B45-6F4F-8CCD-912C5310A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63F570-C064-B448-867B-525887886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B915EF-77CD-FB4B-8407-D5734413A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2114FB-1591-3B4F-A3B5-E3A779D6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955910-8980-4A49-AB67-FF3DDAFB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E91A1F-9C1A-E94C-BCFA-63B6A15B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803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6678A8B-09AF-134B-AEF2-8906C6E2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2D122-01F5-0C45-8105-98B093AE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15C198-E442-884E-9194-B52DE894AC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DDC5-A27E-3344-AEBA-D4D5892E3003}" type="datetimeFigureOut">
              <a:rPr lang="x-none" smtClean="0"/>
              <a:t>14.11.2024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A37AEE-32D0-2344-84BA-06B5BA70C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042F46-7D08-7B41-973C-7367D3DCF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841B-9294-9448-BADF-57A84A4FD1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093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2D01C5-5AED-5FAF-6F43-F1DA9D27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302585"/>
            <a:ext cx="12192000" cy="6252830"/>
          </a:xfrm>
          <a:prstGeom prst="rect">
            <a:avLst/>
          </a:prstGeom>
        </p:spPr>
      </p:pic>
      <p:sp>
        <p:nvSpPr>
          <p:cNvPr id="12" name="Скругленный прямоугольник 8">
            <a:extLst>
              <a:ext uri="{FF2B5EF4-FFF2-40B4-BE49-F238E27FC236}">
                <a16:creationId xmlns:a16="http://schemas.microsoft.com/office/drawing/2014/main" xmlns="" id="{8E28EABE-F6C0-5A4A-972C-7992916D8559}"/>
              </a:ext>
            </a:extLst>
          </p:cNvPr>
          <p:cNvSpPr/>
          <p:nvPr/>
        </p:nvSpPr>
        <p:spPr>
          <a:xfrm>
            <a:off x="293914" y="2438399"/>
            <a:ext cx="5301343" cy="1502229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 defTabSz="839852">
              <a:lnSpc>
                <a:spcPct val="100000"/>
              </a:lnSpc>
            </a:pPr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владельца на кассе</a:t>
            </a:r>
          </a:p>
          <a:p>
            <a:pPr algn="ctr" defTabSz="839852">
              <a:lnSpc>
                <a:spcPct val="100000"/>
              </a:lnSpc>
            </a:pPr>
            <a:endParaRPr lang="ru-RU" sz="1600" b="1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 defTabSz="839852">
              <a:lnSpc>
                <a:spcPct val="100000"/>
              </a:lnSpc>
            </a:pPr>
            <a:r>
              <a:rPr lang="ru-RU" sz="16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Эксперимент по прослеживаемости пива в Республике Татарстан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8ECE6E0F-5CBB-42D8-92A0-358998A495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7792" y="0"/>
            <a:ext cx="6135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7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xmlns="" id="{6473C2E5-3881-444B-81B7-1AD9566950DB}"/>
              </a:ext>
            </a:extLst>
          </p:cNvPr>
          <p:cNvCxnSpPr>
            <a:cxnSpLocks/>
          </p:cNvCxnSpPr>
          <p:nvPr/>
        </p:nvCxnSpPr>
        <p:spPr>
          <a:xfrm flipV="1">
            <a:off x="5437404" y="3501459"/>
            <a:ext cx="4705276" cy="29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810D64E1-36B7-47EE-B5F5-F6366C188B41}"/>
              </a:ext>
            </a:extLst>
          </p:cNvPr>
          <p:cNvCxnSpPr/>
          <p:nvPr/>
        </p:nvCxnSpPr>
        <p:spPr>
          <a:xfrm flipH="1">
            <a:off x="5437404" y="2950031"/>
            <a:ext cx="46872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xmlns="" id="{79A33530-C5DA-498A-B87A-09AE7FAC0420}"/>
              </a:ext>
            </a:extLst>
          </p:cNvPr>
          <p:cNvCxnSpPr>
            <a:cxnSpLocks/>
          </p:cNvCxnSpPr>
          <p:nvPr/>
        </p:nvCxnSpPr>
        <p:spPr>
          <a:xfrm>
            <a:off x="591549" y="1645782"/>
            <a:ext cx="11084451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47B452F0-DAE5-1808-7259-2DAC4C55EB0E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 пива и слабоалкогольных напитков: кеги</a:t>
            </a:r>
            <a:endParaRPr lang="en-US" sz="22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Oval 33">
            <a:extLst>
              <a:ext uri="{FF2B5EF4-FFF2-40B4-BE49-F238E27FC236}">
                <a16:creationId xmlns:a16="http://schemas.microsoft.com/office/drawing/2014/main" xmlns="" id="{0867951D-80BC-4D1C-9876-25AB19F27225}"/>
              </a:ext>
            </a:extLst>
          </p:cNvPr>
          <p:cNvSpPr/>
          <p:nvPr/>
        </p:nvSpPr>
        <p:spPr>
          <a:xfrm>
            <a:off x="1982348" y="1479236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Скругленный прямоугольник 8">
            <a:extLst>
              <a:ext uri="{FF2B5EF4-FFF2-40B4-BE49-F238E27FC236}">
                <a16:creationId xmlns:a16="http://schemas.microsoft.com/office/drawing/2014/main" xmlns="" id="{0B52F322-88EB-4DCD-84B0-1CC9B00B88CE}"/>
              </a:ext>
            </a:extLst>
          </p:cNvPr>
          <p:cNvSpPr/>
          <p:nvPr/>
        </p:nvSpPr>
        <p:spPr>
          <a:xfrm>
            <a:off x="566606" y="5804181"/>
            <a:ext cx="11160000" cy="86547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xmlns="" id="{B64E88DA-31E4-4B8E-9E59-14B04983CC5D}"/>
              </a:ext>
            </a:extLst>
          </p:cNvPr>
          <p:cNvSpPr/>
          <p:nvPr/>
        </p:nvSpPr>
        <p:spPr>
          <a:xfrm>
            <a:off x="4580569" y="1493426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val 15">
            <a:extLst>
              <a:ext uri="{FF2B5EF4-FFF2-40B4-BE49-F238E27FC236}">
                <a16:creationId xmlns:a16="http://schemas.microsoft.com/office/drawing/2014/main" xmlns="" id="{7B49CFDD-CB8A-4726-BCEE-CBA2AF182B59}"/>
              </a:ext>
            </a:extLst>
          </p:cNvPr>
          <p:cNvSpPr/>
          <p:nvPr/>
        </p:nvSpPr>
        <p:spPr>
          <a:xfrm>
            <a:off x="6443397" y="1499100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Oval 15">
            <a:extLst>
              <a:ext uri="{FF2B5EF4-FFF2-40B4-BE49-F238E27FC236}">
                <a16:creationId xmlns:a16="http://schemas.microsoft.com/office/drawing/2014/main" xmlns="" id="{272D9972-694B-40E0-B979-BFDA0734528D}"/>
              </a:ext>
            </a:extLst>
          </p:cNvPr>
          <p:cNvSpPr/>
          <p:nvPr/>
        </p:nvSpPr>
        <p:spPr>
          <a:xfrm>
            <a:off x="8826703" y="1499100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xmlns="" id="{A8B4FCC0-9436-0787-F1F5-E119B4D5B06A}"/>
              </a:ext>
            </a:extLst>
          </p:cNvPr>
          <p:cNvSpPr/>
          <p:nvPr/>
        </p:nvSpPr>
        <p:spPr>
          <a:xfrm>
            <a:off x="516000" y="2416619"/>
            <a:ext cx="1467373" cy="1520564"/>
          </a:xfrm>
          <a:prstGeom prst="roundRect">
            <a:avLst>
              <a:gd name="adj" fmla="val 818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F648AB0E-DD35-FB59-3278-3E40A0DC0E49}"/>
              </a:ext>
            </a:extLst>
          </p:cNvPr>
          <p:cNvSpPr/>
          <p:nvPr/>
        </p:nvSpPr>
        <p:spPr>
          <a:xfrm>
            <a:off x="2330150" y="2416619"/>
            <a:ext cx="1467373" cy="1520564"/>
          </a:xfrm>
          <a:prstGeom prst="roundRect">
            <a:avLst>
              <a:gd name="adj" fmla="val 818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876327-E13F-4A74-DDEA-00D4C1F877EB}"/>
              </a:ext>
            </a:extLst>
          </p:cNvPr>
          <p:cNvSpPr txBox="1"/>
          <p:nvPr/>
        </p:nvSpPr>
        <p:spPr>
          <a:xfrm>
            <a:off x="516000" y="3431863"/>
            <a:ext cx="1467372" cy="23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BDA186-0986-18B8-EF11-5DE22E47F352}"/>
              </a:ext>
            </a:extLst>
          </p:cNvPr>
          <p:cNvSpPr txBox="1"/>
          <p:nvPr/>
        </p:nvSpPr>
        <p:spPr>
          <a:xfrm>
            <a:off x="2330150" y="3431863"/>
            <a:ext cx="1467372" cy="23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A1BA0C-2A6E-5FBC-1F89-B55297E3712C}"/>
              </a:ext>
            </a:extLst>
          </p:cNvPr>
          <p:cNvSpPr txBox="1"/>
          <p:nvPr/>
        </p:nvSpPr>
        <p:spPr>
          <a:xfrm>
            <a:off x="4073825" y="4423296"/>
            <a:ext cx="1467371" cy="40680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СМЕНА ВЛАДЕЛЬЦА КОДА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67AED870-99AB-9BDD-F214-03301CFF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939607" y="2559560"/>
            <a:ext cx="620159" cy="75573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86BF850E-8C59-7969-68C4-8382CB4CC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2753756" y="2559560"/>
            <a:ext cx="620159" cy="75573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A7B8CECB-7DCD-751D-47B4-EBA959DFC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028635" y="3056155"/>
            <a:ext cx="256253" cy="24149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50686936-6202-49E8-193F-A545BE496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3842784" y="3056155"/>
            <a:ext cx="256253" cy="241492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9008084-CE40-8AAD-9B9F-93874D55BA00}"/>
              </a:ext>
            </a:extLst>
          </p:cNvPr>
          <p:cNvCxnSpPr>
            <a:cxnSpLocks/>
          </p:cNvCxnSpPr>
          <p:nvPr/>
        </p:nvCxnSpPr>
        <p:spPr>
          <a:xfrm>
            <a:off x="4779216" y="3937183"/>
            <a:ext cx="0" cy="4474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xmlns="" id="{A8642DBE-CF77-4FF9-BE01-780B71B54E5F}"/>
              </a:ext>
            </a:extLst>
          </p:cNvPr>
          <p:cNvSpPr/>
          <p:nvPr/>
        </p:nvSpPr>
        <p:spPr>
          <a:xfrm>
            <a:off x="4140977" y="2416619"/>
            <a:ext cx="1296427" cy="1520564"/>
          </a:xfrm>
          <a:prstGeom prst="roundRect">
            <a:avLst>
              <a:gd name="adj" fmla="val 7011"/>
            </a:avLst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942D1258-F215-4EC2-8A26-DA68BDA15E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4480278" y="2695639"/>
            <a:ext cx="597875" cy="563437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xmlns="" id="{68A15E92-F0F4-439E-AB48-96CEE4D357D9}"/>
              </a:ext>
            </a:extLst>
          </p:cNvPr>
          <p:cNvSpPr/>
          <p:nvPr/>
        </p:nvSpPr>
        <p:spPr>
          <a:xfrm>
            <a:off x="4453604" y="3455794"/>
            <a:ext cx="707816" cy="2392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</a:p>
        </p:txBody>
      </p:sp>
      <p:sp>
        <p:nvSpPr>
          <p:cNvPr id="30" name="Right Brace 40">
            <a:extLst>
              <a:ext uri="{FF2B5EF4-FFF2-40B4-BE49-F238E27FC236}">
                <a16:creationId xmlns:a16="http://schemas.microsoft.com/office/drawing/2014/main" xmlns="" id="{3E874441-8812-4C76-BCCE-88B4002CAF84}"/>
              </a:ext>
            </a:extLst>
          </p:cNvPr>
          <p:cNvSpPr/>
          <p:nvPr/>
        </p:nvSpPr>
        <p:spPr>
          <a:xfrm rot="5400000">
            <a:off x="2156459" y="2758475"/>
            <a:ext cx="227322" cy="2840911"/>
          </a:xfrm>
          <a:prstGeom prst="rightBrace">
            <a:avLst>
              <a:gd name="adj1" fmla="val 76449"/>
              <a:gd name="adj2" fmla="val 50000"/>
            </a:avLst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BA7255-F91F-42D5-8BA2-4B6ED2AFB6C8}"/>
              </a:ext>
            </a:extLst>
          </p:cNvPr>
          <p:cNvSpPr txBox="1"/>
          <p:nvPr/>
        </p:nvSpPr>
        <p:spPr>
          <a:xfrm>
            <a:off x="1571504" y="4530946"/>
            <a:ext cx="1467372" cy="23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</a:t>
            </a:r>
          </a:p>
        </p:txBody>
      </p:sp>
      <p:sp>
        <p:nvSpPr>
          <p:cNvPr id="34" name="Скругленный прямоугольник 8">
            <a:extLst>
              <a:ext uri="{FF2B5EF4-FFF2-40B4-BE49-F238E27FC236}">
                <a16:creationId xmlns:a16="http://schemas.microsoft.com/office/drawing/2014/main" xmlns="" id="{56B2D675-B68E-44B8-B119-AD8598986E91}"/>
              </a:ext>
            </a:extLst>
          </p:cNvPr>
          <p:cNvSpPr/>
          <p:nvPr/>
        </p:nvSpPr>
        <p:spPr>
          <a:xfrm>
            <a:off x="10141162" y="2414234"/>
            <a:ext cx="1467373" cy="1520564"/>
          </a:xfrm>
          <a:prstGeom prst="roundRect">
            <a:avLst>
              <a:gd name="adj" fmla="val 818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33">
            <a:extLst>
              <a:ext uri="{FF2B5EF4-FFF2-40B4-BE49-F238E27FC236}">
                <a16:creationId xmlns:a16="http://schemas.microsoft.com/office/drawing/2014/main" xmlns="" id="{DBBF4C39-B6E4-48A8-89A9-93434BBDD9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536633" y="2661359"/>
            <a:ext cx="687295" cy="60798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EF36A9-C99D-4904-8AD2-AAAD80F46A62}"/>
              </a:ext>
            </a:extLst>
          </p:cNvPr>
          <p:cNvSpPr txBox="1"/>
          <p:nvPr/>
        </p:nvSpPr>
        <p:spPr>
          <a:xfrm>
            <a:off x="10142680" y="3468897"/>
            <a:ext cx="1467372" cy="23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sp>
        <p:nvSpPr>
          <p:cNvPr id="42" name="Скругленный прямоугольник 8">
            <a:extLst>
              <a:ext uri="{FF2B5EF4-FFF2-40B4-BE49-F238E27FC236}">
                <a16:creationId xmlns:a16="http://schemas.microsoft.com/office/drawing/2014/main" xmlns="" id="{04FF7B3E-2041-4F11-9F09-9DF18B4249C9}"/>
              </a:ext>
            </a:extLst>
          </p:cNvPr>
          <p:cNvSpPr/>
          <p:nvPr/>
        </p:nvSpPr>
        <p:spPr>
          <a:xfrm>
            <a:off x="8250181" y="2836287"/>
            <a:ext cx="1467373" cy="3088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24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ЗАПРОС НА ПРОВЕРКУ КМ</a:t>
            </a:r>
            <a:endParaRPr lang="en-US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Скругленный прямоугольник 8">
            <a:extLst>
              <a:ext uri="{FF2B5EF4-FFF2-40B4-BE49-F238E27FC236}">
                <a16:creationId xmlns:a16="http://schemas.microsoft.com/office/drawing/2014/main" xmlns="" id="{BB1BFB50-A62B-4C5D-BB40-F7513A2C9C8E}"/>
              </a:ext>
            </a:extLst>
          </p:cNvPr>
          <p:cNvSpPr/>
          <p:nvPr/>
        </p:nvSpPr>
        <p:spPr>
          <a:xfrm>
            <a:off x="8280209" y="3392472"/>
            <a:ext cx="1467373" cy="3088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24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</a:t>
            </a:r>
            <a:endParaRPr lang="en-US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xmlns="" id="{CA0B8303-A567-4BB4-B7F3-1AC75373BE71}"/>
              </a:ext>
            </a:extLst>
          </p:cNvPr>
          <p:cNvCxnSpPr>
            <a:cxnSpLocks/>
          </p:cNvCxnSpPr>
          <p:nvPr/>
        </p:nvCxnSpPr>
        <p:spPr>
          <a:xfrm>
            <a:off x="10896292" y="3934798"/>
            <a:ext cx="0" cy="4474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37520D5-ED5C-404E-AEA0-E3C5D684949A}"/>
              </a:ext>
            </a:extLst>
          </p:cNvPr>
          <p:cNvSpPr txBox="1"/>
          <p:nvPr/>
        </p:nvSpPr>
        <p:spPr>
          <a:xfrm>
            <a:off x="9927201" y="4384610"/>
            <a:ext cx="1981769" cy="406808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ПРИНЯТИЕ РЕШЕНИЯ О ПРОДАЖЕ</a:t>
            </a:r>
          </a:p>
        </p:txBody>
      </p:sp>
      <p:pic>
        <p:nvPicPr>
          <p:cNvPr id="52" name="Graphic 23">
            <a:extLst>
              <a:ext uri="{FF2B5EF4-FFF2-40B4-BE49-F238E27FC236}">
                <a16:creationId xmlns:a16="http://schemas.microsoft.com/office/drawing/2014/main" xmlns="" id="{6E06ABBD-321E-427B-8E9F-C9BB4B7EA4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68951" y="5944797"/>
            <a:ext cx="610720" cy="56349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5B755C8-045E-413C-B22E-24FB3C6E3394}"/>
              </a:ext>
            </a:extLst>
          </p:cNvPr>
          <p:cNvSpPr txBox="1"/>
          <p:nvPr/>
        </p:nvSpPr>
        <p:spPr>
          <a:xfrm>
            <a:off x="2002813" y="6108462"/>
            <a:ext cx="9195291" cy="30777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КОРРЕКТНОЙ РАБОТЫ НЕОБХОДИМО СОБЛЮДАТЬ ПОСЛЕДОВАТЕЛЬНОСТЬ ДЕЙСТВИЙ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B23A828-20F5-433A-9496-73C6F16F8F1A}"/>
              </a:ext>
            </a:extLst>
          </p:cNvPr>
          <p:cNvSpPr txBox="1"/>
          <p:nvPr/>
        </p:nvSpPr>
        <p:spPr>
          <a:xfrm>
            <a:off x="6015600" y="4423296"/>
            <a:ext cx="1467371" cy="5232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ПОДКЛЮЧЕНИЕ К КРАНУ</a:t>
            </a:r>
          </a:p>
        </p:txBody>
      </p:sp>
      <p:cxnSp>
        <p:nvCxnSpPr>
          <p:cNvPr id="58" name="Straight Connector 31">
            <a:extLst>
              <a:ext uri="{FF2B5EF4-FFF2-40B4-BE49-F238E27FC236}">
                <a16:creationId xmlns:a16="http://schemas.microsoft.com/office/drawing/2014/main" xmlns="" id="{41D36AEB-F8A7-4930-B678-85982B9C38AB}"/>
              </a:ext>
            </a:extLst>
          </p:cNvPr>
          <p:cNvCxnSpPr>
            <a:cxnSpLocks/>
          </p:cNvCxnSpPr>
          <p:nvPr/>
        </p:nvCxnSpPr>
        <p:spPr>
          <a:xfrm>
            <a:off x="6677049" y="3956369"/>
            <a:ext cx="0" cy="44742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8">
            <a:extLst>
              <a:ext uri="{FF2B5EF4-FFF2-40B4-BE49-F238E27FC236}">
                <a16:creationId xmlns:a16="http://schemas.microsoft.com/office/drawing/2014/main" xmlns="" id="{88A6DC9B-83B5-4976-B6B0-9B9A5ABF9FC0}"/>
              </a:ext>
            </a:extLst>
          </p:cNvPr>
          <p:cNvSpPr/>
          <p:nvPr/>
        </p:nvSpPr>
        <p:spPr>
          <a:xfrm>
            <a:off x="5943363" y="2435805"/>
            <a:ext cx="1467373" cy="1520564"/>
          </a:xfrm>
          <a:prstGeom prst="roundRect">
            <a:avLst>
              <a:gd name="adj" fmla="val 8189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Graphic 10">
            <a:extLst>
              <a:ext uri="{FF2B5EF4-FFF2-40B4-BE49-F238E27FC236}">
                <a16:creationId xmlns:a16="http://schemas.microsoft.com/office/drawing/2014/main" xmlns="" id="{3C492B48-3946-466D-92C0-1D9095D38B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/>
        </p:blipFill>
        <p:spPr>
          <a:xfrm>
            <a:off x="6074453" y="2537788"/>
            <a:ext cx="1080000" cy="1080000"/>
          </a:xfrm>
          <a:prstGeom prst="rect">
            <a:avLst/>
          </a:prstGeom>
        </p:spPr>
      </p:pic>
      <p:sp>
        <p:nvSpPr>
          <p:cNvPr id="64" name="Oval 15">
            <a:extLst>
              <a:ext uri="{FF2B5EF4-FFF2-40B4-BE49-F238E27FC236}">
                <a16:creationId xmlns:a16="http://schemas.microsoft.com/office/drawing/2014/main" xmlns="" id="{2A04823A-D7D3-4728-9D72-81404E64FF8D}"/>
              </a:ext>
            </a:extLst>
          </p:cNvPr>
          <p:cNvSpPr/>
          <p:nvPr/>
        </p:nvSpPr>
        <p:spPr>
          <a:xfrm>
            <a:off x="10611674" y="1499100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8D2EF90-4318-49B1-A583-D24B74C8EF6E}"/>
              </a:ext>
            </a:extLst>
          </p:cNvPr>
          <p:cNvSpPr txBox="1"/>
          <p:nvPr/>
        </p:nvSpPr>
        <p:spPr>
          <a:xfrm>
            <a:off x="7722646" y="1995907"/>
            <a:ext cx="2402057" cy="5232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проверка перед продажей</a:t>
            </a:r>
          </a:p>
        </p:txBody>
      </p:sp>
    </p:spTree>
    <p:extLst>
      <p:ext uri="{BB962C8B-B14F-4D97-AF65-F5344CB8AC3E}">
        <p14:creationId xmlns:p14="http://schemas.microsoft.com/office/powerpoint/2010/main" val="387171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8C172D5-E77E-4792-A346-6ADEC541C4C5}"/>
              </a:ext>
            </a:extLst>
          </p:cNvPr>
          <p:cNvSpPr txBox="1"/>
          <p:nvPr/>
        </p:nvSpPr>
        <p:spPr>
          <a:xfrm>
            <a:off x="591375" y="2082741"/>
            <a:ext cx="11009249" cy="4158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x-none"/>
            </a:defPPr>
            <a:lvl1pPr>
              <a:lnSpc>
                <a:spcPct val="150000"/>
              </a:lnSpc>
              <a:defRPr sz="160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FF0000"/>
                </a:solidFill>
              </a:rPr>
              <a:t>НЕ владелец КМ - </a:t>
            </a:r>
            <a:r>
              <a:rPr lang="ru-RU" b="1" dirty="0"/>
              <a:t>такая продукция не подлежит реализации потребителям</a:t>
            </a:r>
          </a:p>
        </p:txBody>
      </p: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59530DFE-3617-0C3C-A15F-668C6CF3B64B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400" b="1" dirty="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Контроль Владельца при продаже на кассе</a:t>
            </a:r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90EEFE8-8DED-4915-9790-908CA84F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6" y="2720365"/>
            <a:ext cx="6265080" cy="3533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324949-051F-42FE-AAF5-47B017816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837" y="2498560"/>
            <a:ext cx="2374993" cy="4229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DCA370-8B63-4CD8-9163-109D3FC6987A}"/>
              </a:ext>
            </a:extLst>
          </p:cNvPr>
          <p:cNvSpPr txBox="1"/>
          <p:nvPr/>
        </p:nvSpPr>
        <p:spPr>
          <a:xfrm>
            <a:off x="591374" y="1301804"/>
            <a:ext cx="11009249" cy="41581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x-none"/>
            </a:defPPr>
            <a:lvl1pPr>
              <a:lnSpc>
                <a:spcPct val="150000"/>
              </a:lnSpc>
              <a:defRPr sz="1600">
                <a:solidFill>
                  <a:srgbClr val="63666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ru-RU" b="1" dirty="0"/>
              <a:t>Для старта работы с контролем Владельца на кассе необходимо активировать эту функцию в настройках</a:t>
            </a:r>
          </a:p>
        </p:txBody>
      </p:sp>
    </p:spTree>
    <p:extLst>
      <p:ext uri="{BB962C8B-B14F-4D97-AF65-F5344CB8AC3E}">
        <p14:creationId xmlns:p14="http://schemas.microsoft.com/office/powerpoint/2010/main" val="168709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7">
            <a:extLst>
              <a:ext uri="{FF2B5EF4-FFF2-40B4-BE49-F238E27FC236}">
                <a16:creationId xmlns:a16="http://schemas.microsoft.com/office/drawing/2014/main" xmlns="" id="{79A33530-C5DA-498A-B87A-09AE7FAC0420}"/>
              </a:ext>
            </a:extLst>
          </p:cNvPr>
          <p:cNvCxnSpPr>
            <a:cxnSpLocks/>
          </p:cNvCxnSpPr>
          <p:nvPr/>
        </p:nvCxnSpPr>
        <p:spPr>
          <a:xfrm>
            <a:off x="591549" y="1580471"/>
            <a:ext cx="10750004" cy="0"/>
          </a:xfrm>
          <a:prstGeom prst="line">
            <a:avLst/>
          </a:prstGeom>
          <a:ln w="25400">
            <a:solidFill>
              <a:srgbClr val="63666A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8">
            <a:extLst>
              <a:ext uri="{FF2B5EF4-FFF2-40B4-BE49-F238E27FC236}">
                <a16:creationId xmlns:a16="http://schemas.microsoft.com/office/drawing/2014/main" xmlns="" id="{47B452F0-DAE5-1808-7259-2DAC4C55EB0E}"/>
              </a:ext>
            </a:extLst>
          </p:cNvPr>
          <p:cNvSpPr/>
          <p:nvPr/>
        </p:nvSpPr>
        <p:spPr>
          <a:xfrm>
            <a:off x="516000" y="359999"/>
            <a:ext cx="11160000" cy="720000"/>
          </a:xfrm>
          <a:prstGeom prst="roundRect">
            <a:avLst/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ru-RU" sz="2200" b="1" dirty="0">
                <a:solidFill>
                  <a:srgbClr val="6D6E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Оборот пива и слабоалкогольных напитков: потребительская упаковка</a:t>
            </a:r>
            <a:endParaRPr lang="en-US" sz="22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xmlns="" id="{A8B4FCC0-9436-0787-F1F5-E119B4D5B06A}"/>
              </a:ext>
            </a:extLst>
          </p:cNvPr>
          <p:cNvSpPr/>
          <p:nvPr/>
        </p:nvSpPr>
        <p:spPr>
          <a:xfrm>
            <a:off x="516000" y="2177816"/>
            <a:ext cx="1778569" cy="1955689"/>
          </a:xfrm>
          <a:prstGeom prst="roundRect">
            <a:avLst>
              <a:gd name="adj" fmla="val 818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Скругленный прямоугольник 8">
            <a:extLst>
              <a:ext uri="{FF2B5EF4-FFF2-40B4-BE49-F238E27FC236}">
                <a16:creationId xmlns:a16="http://schemas.microsoft.com/office/drawing/2014/main" xmlns="" id="{F648AB0E-DD35-FB59-3278-3E40A0DC0E49}"/>
              </a:ext>
            </a:extLst>
          </p:cNvPr>
          <p:cNvSpPr/>
          <p:nvPr/>
        </p:nvSpPr>
        <p:spPr>
          <a:xfrm>
            <a:off x="2714889" y="2177816"/>
            <a:ext cx="1778569" cy="1955689"/>
          </a:xfrm>
          <a:prstGeom prst="roundRect">
            <a:avLst>
              <a:gd name="adj" fmla="val 818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876327-E13F-4A74-DDEA-00D4C1F877EB}"/>
              </a:ext>
            </a:extLst>
          </p:cNvPr>
          <p:cNvSpPr txBox="1"/>
          <p:nvPr/>
        </p:nvSpPr>
        <p:spPr>
          <a:xfrm>
            <a:off x="516000" y="3483583"/>
            <a:ext cx="1778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ПРОДАВЕЦ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BDA186-0986-18B8-EF11-5DE22E47F352}"/>
              </a:ext>
            </a:extLst>
          </p:cNvPr>
          <p:cNvSpPr txBox="1"/>
          <p:nvPr/>
        </p:nvSpPr>
        <p:spPr>
          <a:xfrm>
            <a:off x="2714890" y="3483583"/>
            <a:ext cx="1778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ПОКУПАТЕЛЬ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6A1BA0C-2A6E-5FBC-1F89-B55297E3712C}"/>
              </a:ext>
            </a:extLst>
          </p:cNvPr>
          <p:cNvSpPr txBox="1"/>
          <p:nvPr/>
        </p:nvSpPr>
        <p:spPr>
          <a:xfrm>
            <a:off x="4828358" y="4758725"/>
            <a:ext cx="1778567" cy="5232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СМЕНА ВЛАДЕЛЬЦА КОДА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67AED870-99AB-9BDD-F214-03301CFF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29444" y="2361661"/>
            <a:ext cx="751680" cy="972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86BF850E-8C59-7969-68C4-8382CB4CC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228333" y="2361661"/>
            <a:ext cx="751680" cy="972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A7B8CECB-7DCD-751D-47B4-EBA959DFC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2349430" y="3000361"/>
            <a:ext cx="310598" cy="310598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xmlns="" id="{50686936-6202-49E8-193F-A545BE496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/>
        </p:blipFill>
        <p:spPr>
          <a:xfrm>
            <a:off x="4548319" y="3000361"/>
            <a:ext cx="310598" cy="310598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09008084-CE40-8AAD-9B9F-93874D55BA00}"/>
              </a:ext>
            </a:extLst>
          </p:cNvPr>
          <p:cNvCxnSpPr>
            <a:cxnSpLocks/>
          </p:cNvCxnSpPr>
          <p:nvPr/>
        </p:nvCxnSpPr>
        <p:spPr>
          <a:xfrm>
            <a:off x="5683346" y="4133505"/>
            <a:ext cx="0" cy="575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8">
            <a:extLst>
              <a:ext uri="{FF2B5EF4-FFF2-40B4-BE49-F238E27FC236}">
                <a16:creationId xmlns:a16="http://schemas.microsoft.com/office/drawing/2014/main" xmlns="" id="{A8642DBE-CF77-4FF9-BE01-780B71B54E5F}"/>
              </a:ext>
            </a:extLst>
          </p:cNvPr>
          <p:cNvSpPr/>
          <p:nvPr/>
        </p:nvSpPr>
        <p:spPr>
          <a:xfrm>
            <a:off x="4909751" y="2177816"/>
            <a:ext cx="1571370" cy="1955689"/>
          </a:xfrm>
          <a:prstGeom prst="roundRect">
            <a:avLst>
              <a:gd name="adj" fmla="val 7011"/>
            </a:avLst>
          </a:prstGeom>
          <a:solidFill>
            <a:srgbClr val="F6F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3666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942D1258-F215-4EC2-8A26-DA68BDA15E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/>
        </p:blipFill>
        <p:spPr>
          <a:xfrm>
            <a:off x="5321010" y="2536680"/>
            <a:ext cx="724671" cy="724671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xmlns="" id="{68A15E92-F0F4-439E-AB48-96CEE4D357D9}"/>
              </a:ext>
            </a:extLst>
          </p:cNvPr>
          <p:cNvSpPr/>
          <p:nvPr/>
        </p:nvSpPr>
        <p:spPr>
          <a:xfrm>
            <a:off x="5288679" y="3514361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ГИС МТ</a:t>
            </a:r>
          </a:p>
        </p:txBody>
      </p:sp>
      <p:sp>
        <p:nvSpPr>
          <p:cNvPr id="30" name="Right Brace 40">
            <a:extLst>
              <a:ext uri="{FF2B5EF4-FFF2-40B4-BE49-F238E27FC236}">
                <a16:creationId xmlns:a16="http://schemas.microsoft.com/office/drawing/2014/main" xmlns="" id="{3E874441-8812-4C76-BCCE-88B4002CAF84}"/>
              </a:ext>
            </a:extLst>
          </p:cNvPr>
          <p:cNvSpPr/>
          <p:nvPr/>
        </p:nvSpPr>
        <p:spPr>
          <a:xfrm rot="5400000">
            <a:off x="2495942" y="2722730"/>
            <a:ext cx="292373" cy="3443403"/>
          </a:xfrm>
          <a:prstGeom prst="rightBrace">
            <a:avLst>
              <a:gd name="adj1" fmla="val 76449"/>
              <a:gd name="adj2" fmla="val 50000"/>
            </a:avLst>
          </a:prstGeom>
          <a:ln w="635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ABA7255-F91F-42D5-8BA2-4B6ED2AFB6C8}"/>
              </a:ext>
            </a:extLst>
          </p:cNvPr>
          <p:cNvSpPr txBox="1"/>
          <p:nvPr/>
        </p:nvSpPr>
        <p:spPr>
          <a:xfrm>
            <a:off x="1795352" y="4897180"/>
            <a:ext cx="1778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УПД</a:t>
            </a:r>
          </a:p>
        </p:txBody>
      </p:sp>
      <p:sp>
        <p:nvSpPr>
          <p:cNvPr id="34" name="Скругленный прямоугольник 8">
            <a:extLst>
              <a:ext uri="{FF2B5EF4-FFF2-40B4-BE49-F238E27FC236}">
                <a16:creationId xmlns:a16="http://schemas.microsoft.com/office/drawing/2014/main" xmlns="" id="{56B2D675-B68E-44B8-B119-AD8598986E91}"/>
              </a:ext>
            </a:extLst>
          </p:cNvPr>
          <p:cNvSpPr/>
          <p:nvPr/>
        </p:nvSpPr>
        <p:spPr>
          <a:xfrm>
            <a:off x="9055384" y="2174748"/>
            <a:ext cx="1778569" cy="1955689"/>
          </a:xfrm>
          <a:prstGeom prst="roundRect">
            <a:avLst>
              <a:gd name="adj" fmla="val 8189"/>
            </a:avLst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endParaRPr lang="en-US" sz="2400" b="1" dirty="0">
              <a:solidFill>
                <a:srgbClr val="6D6E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33">
            <a:extLst>
              <a:ext uri="{FF2B5EF4-FFF2-40B4-BE49-F238E27FC236}">
                <a16:creationId xmlns:a16="http://schemas.microsoft.com/office/drawing/2014/main" xmlns="" id="{DBBF4C39-B6E4-48A8-89A9-93434BBDD98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9534726" y="2492591"/>
            <a:ext cx="833055" cy="781960"/>
          </a:xfrm>
          <a:prstGeom prst="rect">
            <a:avLst/>
          </a:prstGeom>
        </p:spPr>
      </p:pic>
      <p:sp>
        <p:nvSpPr>
          <p:cNvPr id="36" name="Oval 33">
            <a:extLst>
              <a:ext uri="{FF2B5EF4-FFF2-40B4-BE49-F238E27FC236}">
                <a16:creationId xmlns:a16="http://schemas.microsoft.com/office/drawing/2014/main" xmlns="" id="{0867951D-80BC-4D1C-9876-25AB19F27225}"/>
              </a:ext>
            </a:extLst>
          </p:cNvPr>
          <p:cNvSpPr/>
          <p:nvPr/>
        </p:nvSpPr>
        <p:spPr>
          <a:xfrm>
            <a:off x="2339127" y="1424743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Скругленный прямоугольник 8">
            <a:extLst>
              <a:ext uri="{FF2B5EF4-FFF2-40B4-BE49-F238E27FC236}">
                <a16:creationId xmlns:a16="http://schemas.microsoft.com/office/drawing/2014/main" xmlns="" id="{0B52F322-88EB-4DCD-84B0-1CC9B00B88CE}"/>
              </a:ext>
            </a:extLst>
          </p:cNvPr>
          <p:cNvSpPr/>
          <p:nvPr/>
        </p:nvSpPr>
        <p:spPr>
          <a:xfrm>
            <a:off x="566606" y="5804181"/>
            <a:ext cx="11160000" cy="865470"/>
          </a:xfrm>
          <a:prstGeom prst="roundRect">
            <a:avLst/>
          </a:prstGeom>
          <a:solidFill>
            <a:srgbClr val="63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ru-RU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Oval 15">
            <a:extLst>
              <a:ext uri="{FF2B5EF4-FFF2-40B4-BE49-F238E27FC236}">
                <a16:creationId xmlns:a16="http://schemas.microsoft.com/office/drawing/2014/main" xmlns="" id="{B64E88DA-31E4-4B8E-9E59-14B04983CC5D}"/>
              </a:ext>
            </a:extLst>
          </p:cNvPr>
          <p:cNvSpPr/>
          <p:nvPr/>
        </p:nvSpPr>
        <p:spPr>
          <a:xfrm>
            <a:off x="5505854" y="1428115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97714980-9D76-4D3B-AB2F-42DAEE639F12}"/>
              </a:ext>
            </a:extLst>
          </p:cNvPr>
          <p:cNvCxnSpPr>
            <a:cxnSpLocks/>
          </p:cNvCxnSpPr>
          <p:nvPr/>
        </p:nvCxnSpPr>
        <p:spPr>
          <a:xfrm flipH="1">
            <a:off x="6426354" y="2937951"/>
            <a:ext cx="2638243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DEF36A9-C99D-4904-8AD2-AAAD80F46A62}"/>
              </a:ext>
            </a:extLst>
          </p:cNvPr>
          <p:cNvSpPr txBox="1"/>
          <p:nvPr/>
        </p:nvSpPr>
        <p:spPr>
          <a:xfrm>
            <a:off x="9057225" y="3531214"/>
            <a:ext cx="17785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РОЗНИЦА</a:t>
            </a:r>
          </a:p>
        </p:txBody>
      </p:sp>
      <p:sp>
        <p:nvSpPr>
          <p:cNvPr id="42" name="Скругленный прямоугольник 8">
            <a:extLst>
              <a:ext uri="{FF2B5EF4-FFF2-40B4-BE49-F238E27FC236}">
                <a16:creationId xmlns:a16="http://schemas.microsoft.com/office/drawing/2014/main" xmlns="" id="{04FF7B3E-2041-4F11-9F09-9DF18B4249C9}"/>
              </a:ext>
            </a:extLst>
          </p:cNvPr>
          <p:cNvSpPr/>
          <p:nvPr/>
        </p:nvSpPr>
        <p:spPr>
          <a:xfrm>
            <a:off x="6763370" y="2751740"/>
            <a:ext cx="1778569" cy="3972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24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ЗАПРОС НА ПРОВЕРКУ КМ</a:t>
            </a:r>
            <a:endParaRPr lang="en-US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E67FE207-7536-4D90-8B12-C16DCC1C4E77}"/>
              </a:ext>
            </a:extLst>
          </p:cNvPr>
          <p:cNvCxnSpPr>
            <a:cxnSpLocks/>
          </p:cNvCxnSpPr>
          <p:nvPr/>
        </p:nvCxnSpPr>
        <p:spPr>
          <a:xfrm>
            <a:off x="6536860" y="3677363"/>
            <a:ext cx="2454065" cy="2690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8">
            <a:extLst>
              <a:ext uri="{FF2B5EF4-FFF2-40B4-BE49-F238E27FC236}">
                <a16:creationId xmlns:a16="http://schemas.microsoft.com/office/drawing/2014/main" xmlns="" id="{BB1BFB50-A62B-4C5D-BB40-F7513A2C9C8E}"/>
              </a:ext>
            </a:extLst>
          </p:cNvPr>
          <p:cNvSpPr/>
          <p:nvPr/>
        </p:nvSpPr>
        <p:spPr>
          <a:xfrm>
            <a:off x="6799766" y="3457841"/>
            <a:ext cx="1778569" cy="39722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24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ru-RU" sz="1000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ОТВЕТ</a:t>
            </a:r>
            <a:endParaRPr lang="en-US" sz="1000" dirty="0">
              <a:solidFill>
                <a:srgbClr val="63666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Oval 15">
            <a:extLst>
              <a:ext uri="{FF2B5EF4-FFF2-40B4-BE49-F238E27FC236}">
                <a16:creationId xmlns:a16="http://schemas.microsoft.com/office/drawing/2014/main" xmlns="" id="{7B49CFDD-CB8A-4726-BCEE-CBA2AF182B59}"/>
              </a:ext>
            </a:extLst>
          </p:cNvPr>
          <p:cNvSpPr/>
          <p:nvPr/>
        </p:nvSpPr>
        <p:spPr>
          <a:xfrm>
            <a:off x="7433996" y="1433789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Oval 15">
            <a:extLst>
              <a:ext uri="{FF2B5EF4-FFF2-40B4-BE49-F238E27FC236}">
                <a16:creationId xmlns:a16="http://schemas.microsoft.com/office/drawing/2014/main" xmlns="" id="{272D9972-694B-40E0-B979-BFDA0734528D}"/>
              </a:ext>
            </a:extLst>
          </p:cNvPr>
          <p:cNvSpPr/>
          <p:nvPr/>
        </p:nvSpPr>
        <p:spPr>
          <a:xfrm>
            <a:off x="9793168" y="1402979"/>
            <a:ext cx="354983" cy="354983"/>
          </a:xfrm>
          <a:prstGeom prst="ellipse">
            <a:avLst/>
          </a:prstGeom>
          <a:solidFill>
            <a:srgbClr val="63666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x-none" sz="1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0" name="Straight Connector 31">
            <a:extLst>
              <a:ext uri="{FF2B5EF4-FFF2-40B4-BE49-F238E27FC236}">
                <a16:creationId xmlns:a16="http://schemas.microsoft.com/office/drawing/2014/main" xmlns="" id="{CA0B8303-A567-4BB4-B7F3-1AC75373BE71}"/>
              </a:ext>
            </a:extLst>
          </p:cNvPr>
          <p:cNvCxnSpPr>
            <a:cxnSpLocks/>
          </p:cNvCxnSpPr>
          <p:nvPr/>
        </p:nvCxnSpPr>
        <p:spPr>
          <a:xfrm>
            <a:off x="9970660" y="4130437"/>
            <a:ext cx="0" cy="575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37520D5-ED5C-404E-AEA0-E3C5D684949A}"/>
              </a:ext>
            </a:extLst>
          </p:cNvPr>
          <p:cNvSpPr txBox="1"/>
          <p:nvPr/>
        </p:nvSpPr>
        <p:spPr>
          <a:xfrm>
            <a:off x="8796047" y="4708968"/>
            <a:ext cx="2402057" cy="5232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ПРИНЯТИЕ РЕШЕНИЯ О ПРОДАЖЕ</a:t>
            </a:r>
          </a:p>
        </p:txBody>
      </p:sp>
      <p:pic>
        <p:nvPicPr>
          <p:cNvPr id="52" name="Graphic 23">
            <a:extLst>
              <a:ext uri="{FF2B5EF4-FFF2-40B4-BE49-F238E27FC236}">
                <a16:creationId xmlns:a16="http://schemas.microsoft.com/office/drawing/2014/main" xmlns="" id="{6E06ABBD-321E-427B-8E9F-C9BB4B7EA4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68951" y="5944797"/>
            <a:ext cx="610720" cy="563491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5B755C8-045E-413C-B22E-24FB3C6E3394}"/>
              </a:ext>
            </a:extLst>
          </p:cNvPr>
          <p:cNvSpPr txBox="1"/>
          <p:nvPr/>
        </p:nvSpPr>
        <p:spPr>
          <a:xfrm>
            <a:off x="2002813" y="6108462"/>
            <a:ext cx="9195291" cy="30777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КОРРЕКТНОЙ РАБОТЫ НЕОБХОДИМО СОБЛЮДАТЬ ПОСЛЕДОВАТЕЛЬНОСТЬ ДЕЙСТВИЙ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6013C47-CEB4-4EF3-BE70-23EB4CF22786}"/>
              </a:ext>
            </a:extLst>
          </p:cNvPr>
          <p:cNvSpPr txBox="1"/>
          <p:nvPr/>
        </p:nvSpPr>
        <p:spPr>
          <a:xfrm>
            <a:off x="6521618" y="1919072"/>
            <a:ext cx="2402057" cy="523220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ru-RU" sz="1400" b="1" dirty="0">
                <a:solidFill>
                  <a:srgbClr val="63666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обязательная проверка перед продажей</a:t>
            </a:r>
          </a:p>
        </p:txBody>
      </p:sp>
    </p:spTree>
    <p:extLst>
      <p:ext uri="{BB962C8B-B14F-4D97-AF65-F5344CB8AC3E}">
        <p14:creationId xmlns:p14="http://schemas.microsoft.com/office/powerpoint/2010/main" val="153920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12913</TotalTime>
  <Words>141</Words>
  <Application>Microsoft Office PowerPoint</Application>
  <PresentationFormat>Произвольный</PresentationFormat>
  <Paragraphs>44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Ефимова Наталья Александровна</cp:lastModifiedBy>
  <cp:revision>85</cp:revision>
  <cp:lastPrinted>2024-11-14T10:52:04Z</cp:lastPrinted>
  <dcterms:created xsi:type="dcterms:W3CDTF">2021-09-02T15:24:48Z</dcterms:created>
  <dcterms:modified xsi:type="dcterms:W3CDTF">2024-11-14T10:53:44Z</dcterms:modified>
</cp:coreProperties>
</file>